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5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1CD9CE-93AD-4551-8C37-0732A6C172A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C13E133E-43E5-4E53-B404-A8A8E1C2BE14}">
      <dgm:prSet phldrT="[Texto]"/>
      <dgm:spPr/>
      <dgm:t>
        <a:bodyPr/>
        <a:lstStyle/>
        <a:p>
          <a:r>
            <a:rPr lang="es-ES" dirty="0" smtClean="0"/>
            <a:t>FASE 1 Selección de candidatos</a:t>
          </a:r>
          <a:endParaRPr lang="es-ES" dirty="0"/>
        </a:p>
      </dgm:t>
    </dgm:pt>
    <dgm:pt modelId="{A3687F39-4B41-42CD-8563-CC341B491EF2}" type="parTrans" cxnId="{602C3187-5F6A-4FBC-AA99-FBF5C5AD1F3C}">
      <dgm:prSet/>
      <dgm:spPr/>
      <dgm:t>
        <a:bodyPr/>
        <a:lstStyle/>
        <a:p>
          <a:endParaRPr lang="es-ES"/>
        </a:p>
      </dgm:t>
    </dgm:pt>
    <dgm:pt modelId="{0980C3BE-1CE3-4E70-8AB5-31D5D712584C}" type="sibTrans" cxnId="{602C3187-5F6A-4FBC-AA99-FBF5C5AD1F3C}">
      <dgm:prSet/>
      <dgm:spPr/>
      <dgm:t>
        <a:bodyPr/>
        <a:lstStyle/>
        <a:p>
          <a:endParaRPr lang="es-ES"/>
        </a:p>
      </dgm:t>
    </dgm:pt>
    <dgm:pt modelId="{AC01A295-C1F1-476C-85C5-9528A9615257}">
      <dgm:prSet phldrT="[Texto]"/>
      <dgm:spPr/>
      <dgm:t>
        <a:bodyPr/>
        <a:lstStyle/>
        <a:p>
          <a:r>
            <a:rPr lang="es-ES" dirty="0" smtClean="0"/>
            <a:t>FASE 2 Formación transversal y específica</a:t>
          </a:r>
          <a:endParaRPr lang="es-ES" dirty="0"/>
        </a:p>
      </dgm:t>
    </dgm:pt>
    <dgm:pt modelId="{B5894168-CE0F-49BC-9612-C3FB0CCB8347}" type="parTrans" cxnId="{A2C8065E-B2C5-4DB5-B64E-071B2BF1BA35}">
      <dgm:prSet/>
      <dgm:spPr/>
      <dgm:t>
        <a:bodyPr/>
        <a:lstStyle/>
        <a:p>
          <a:endParaRPr lang="es-ES"/>
        </a:p>
      </dgm:t>
    </dgm:pt>
    <dgm:pt modelId="{9A55F487-7CFA-47F7-969F-DEA42B1AC015}" type="sibTrans" cxnId="{A2C8065E-B2C5-4DB5-B64E-071B2BF1BA35}">
      <dgm:prSet/>
      <dgm:spPr/>
      <dgm:t>
        <a:bodyPr/>
        <a:lstStyle/>
        <a:p>
          <a:endParaRPr lang="es-ES"/>
        </a:p>
      </dgm:t>
    </dgm:pt>
    <dgm:pt modelId="{B9BA2F6B-F4F3-4A25-9E13-142670888EAB}">
      <dgm:prSet phldrT="[Texto]"/>
      <dgm:spPr/>
      <dgm:t>
        <a:bodyPr/>
        <a:lstStyle/>
        <a:p>
          <a:r>
            <a:rPr lang="es-ES" dirty="0" smtClean="0"/>
            <a:t>FASE 4 Inserción laboral</a:t>
          </a:r>
          <a:endParaRPr lang="es-ES" dirty="0"/>
        </a:p>
      </dgm:t>
    </dgm:pt>
    <dgm:pt modelId="{BC70FC89-0EF6-4EC1-8E15-CE1E303DF04B}" type="parTrans" cxnId="{4AF8EFFA-4A46-40CD-AE7D-B846E81CCCA0}">
      <dgm:prSet/>
      <dgm:spPr/>
      <dgm:t>
        <a:bodyPr/>
        <a:lstStyle/>
        <a:p>
          <a:endParaRPr lang="es-ES"/>
        </a:p>
      </dgm:t>
    </dgm:pt>
    <dgm:pt modelId="{EADF3C6D-E97E-4685-8F2A-F7D4DDEE0EFD}" type="sibTrans" cxnId="{4AF8EFFA-4A46-40CD-AE7D-B846E81CCCA0}">
      <dgm:prSet/>
      <dgm:spPr/>
      <dgm:t>
        <a:bodyPr/>
        <a:lstStyle/>
        <a:p>
          <a:endParaRPr lang="es-ES"/>
        </a:p>
      </dgm:t>
    </dgm:pt>
    <dgm:pt modelId="{F80AB39A-9331-4C58-B4F4-218625DC3130}">
      <dgm:prSet/>
      <dgm:spPr/>
      <dgm:t>
        <a:bodyPr/>
        <a:lstStyle/>
        <a:p>
          <a:r>
            <a:rPr lang="es-ES" dirty="0" smtClean="0"/>
            <a:t>FASE 3 Prospección empresarial</a:t>
          </a:r>
          <a:endParaRPr lang="es-ES" dirty="0"/>
        </a:p>
      </dgm:t>
    </dgm:pt>
    <dgm:pt modelId="{1EC7FFEB-735F-4AC9-ADD4-9BE9D3070714}" type="parTrans" cxnId="{40F85074-4A19-47CC-A37C-BB02BBBCBABC}">
      <dgm:prSet/>
      <dgm:spPr/>
      <dgm:t>
        <a:bodyPr/>
        <a:lstStyle/>
        <a:p>
          <a:endParaRPr lang="es-ES"/>
        </a:p>
      </dgm:t>
    </dgm:pt>
    <dgm:pt modelId="{2EF7A90A-29BA-4F66-B464-4FB67817AB2D}" type="sibTrans" cxnId="{40F85074-4A19-47CC-A37C-BB02BBBCBABC}">
      <dgm:prSet/>
      <dgm:spPr/>
      <dgm:t>
        <a:bodyPr/>
        <a:lstStyle/>
        <a:p>
          <a:endParaRPr lang="es-ES"/>
        </a:p>
      </dgm:t>
    </dgm:pt>
    <dgm:pt modelId="{D3090F58-CFDE-4AD6-A432-62899A2632D2}" type="pres">
      <dgm:prSet presAssocID="{F61CD9CE-93AD-4551-8C37-0732A6C172AC}" presName="CompostProcess" presStyleCnt="0">
        <dgm:presLayoutVars>
          <dgm:dir/>
          <dgm:resizeHandles val="exact"/>
        </dgm:presLayoutVars>
      </dgm:prSet>
      <dgm:spPr/>
    </dgm:pt>
    <dgm:pt modelId="{18B77EB6-2B8D-4F9F-9A89-C1213F6CC0EF}" type="pres">
      <dgm:prSet presAssocID="{F61CD9CE-93AD-4551-8C37-0732A6C172AC}" presName="arrow" presStyleLbl="bgShp" presStyleIdx="0" presStyleCnt="1" custScaleX="96260" custScaleY="86008" custLinFactNeighborX="-1281" custLinFactNeighborY="0"/>
      <dgm:spPr>
        <a:solidFill>
          <a:schemeClr val="accent6">
            <a:lumMod val="75000"/>
            <a:alpha val="65000"/>
          </a:schemeClr>
        </a:solidFill>
      </dgm:spPr>
    </dgm:pt>
    <dgm:pt modelId="{3A907434-EFE6-41DB-A6CD-7F32EA0855EF}" type="pres">
      <dgm:prSet presAssocID="{F61CD9CE-93AD-4551-8C37-0732A6C172AC}" presName="linearProcess" presStyleCnt="0"/>
      <dgm:spPr/>
    </dgm:pt>
    <dgm:pt modelId="{9C2B25CA-C8B1-4125-B738-A278AFC0B0F8}" type="pres">
      <dgm:prSet presAssocID="{C13E133E-43E5-4E53-B404-A8A8E1C2BE1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5F5CE-43B7-451E-8B46-BECB601D3A7A}" type="pres">
      <dgm:prSet presAssocID="{0980C3BE-1CE3-4E70-8AB5-31D5D712584C}" presName="sibTrans" presStyleCnt="0"/>
      <dgm:spPr/>
    </dgm:pt>
    <dgm:pt modelId="{0C47C324-8516-4135-9855-69155C14041A}" type="pres">
      <dgm:prSet presAssocID="{AC01A295-C1F1-476C-85C5-9528A961525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AF219F-4866-4B4F-BB7E-5890825ABA16}" type="pres">
      <dgm:prSet presAssocID="{9A55F487-7CFA-47F7-969F-DEA42B1AC015}" presName="sibTrans" presStyleCnt="0"/>
      <dgm:spPr/>
    </dgm:pt>
    <dgm:pt modelId="{D1691E4A-6BEE-4434-A8BD-C81539555CDC}" type="pres">
      <dgm:prSet presAssocID="{F80AB39A-9331-4C58-B4F4-218625DC313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2ECABB-6CAF-4F49-AE0C-90CBFE6AFA1F}" type="pres">
      <dgm:prSet presAssocID="{2EF7A90A-29BA-4F66-B464-4FB67817AB2D}" presName="sibTrans" presStyleCnt="0"/>
      <dgm:spPr/>
    </dgm:pt>
    <dgm:pt modelId="{9BEE13E9-94AF-49C5-90CF-23C878BB3213}" type="pres">
      <dgm:prSet presAssocID="{B9BA2F6B-F4F3-4A25-9E13-142670888EA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F53281-11DB-42DC-AFD8-162605205CD4}" type="presOf" srcId="{AC01A295-C1F1-476C-85C5-9528A9615257}" destId="{0C47C324-8516-4135-9855-69155C14041A}" srcOrd="0" destOrd="0" presId="urn:microsoft.com/office/officeart/2005/8/layout/hProcess9"/>
    <dgm:cxn modelId="{602C3187-5F6A-4FBC-AA99-FBF5C5AD1F3C}" srcId="{F61CD9CE-93AD-4551-8C37-0732A6C172AC}" destId="{C13E133E-43E5-4E53-B404-A8A8E1C2BE14}" srcOrd="0" destOrd="0" parTransId="{A3687F39-4B41-42CD-8563-CC341B491EF2}" sibTransId="{0980C3BE-1CE3-4E70-8AB5-31D5D712584C}"/>
    <dgm:cxn modelId="{2C28220D-6468-4C52-B28D-F141F9F1BCB5}" type="presOf" srcId="{B9BA2F6B-F4F3-4A25-9E13-142670888EAB}" destId="{9BEE13E9-94AF-49C5-90CF-23C878BB3213}" srcOrd="0" destOrd="0" presId="urn:microsoft.com/office/officeart/2005/8/layout/hProcess9"/>
    <dgm:cxn modelId="{A2C8065E-B2C5-4DB5-B64E-071B2BF1BA35}" srcId="{F61CD9CE-93AD-4551-8C37-0732A6C172AC}" destId="{AC01A295-C1F1-476C-85C5-9528A9615257}" srcOrd="1" destOrd="0" parTransId="{B5894168-CE0F-49BC-9612-C3FB0CCB8347}" sibTransId="{9A55F487-7CFA-47F7-969F-DEA42B1AC015}"/>
    <dgm:cxn modelId="{96C0E288-CE69-4355-8070-7B5800EEF75C}" type="presOf" srcId="{F80AB39A-9331-4C58-B4F4-218625DC3130}" destId="{D1691E4A-6BEE-4434-A8BD-C81539555CDC}" srcOrd="0" destOrd="0" presId="urn:microsoft.com/office/officeart/2005/8/layout/hProcess9"/>
    <dgm:cxn modelId="{40F85074-4A19-47CC-A37C-BB02BBBCBABC}" srcId="{F61CD9CE-93AD-4551-8C37-0732A6C172AC}" destId="{F80AB39A-9331-4C58-B4F4-218625DC3130}" srcOrd="2" destOrd="0" parTransId="{1EC7FFEB-735F-4AC9-ADD4-9BE9D3070714}" sibTransId="{2EF7A90A-29BA-4F66-B464-4FB67817AB2D}"/>
    <dgm:cxn modelId="{32B9843B-4E67-420B-B6D1-1013AE3E6F51}" type="presOf" srcId="{F61CD9CE-93AD-4551-8C37-0732A6C172AC}" destId="{D3090F58-CFDE-4AD6-A432-62899A2632D2}" srcOrd="0" destOrd="0" presId="urn:microsoft.com/office/officeart/2005/8/layout/hProcess9"/>
    <dgm:cxn modelId="{4AF8EFFA-4A46-40CD-AE7D-B846E81CCCA0}" srcId="{F61CD9CE-93AD-4551-8C37-0732A6C172AC}" destId="{B9BA2F6B-F4F3-4A25-9E13-142670888EAB}" srcOrd="3" destOrd="0" parTransId="{BC70FC89-0EF6-4EC1-8E15-CE1E303DF04B}" sibTransId="{EADF3C6D-E97E-4685-8F2A-F7D4DDEE0EFD}"/>
    <dgm:cxn modelId="{1DB79E55-CB58-4566-80D7-22AD2D4B45D4}" type="presOf" srcId="{C13E133E-43E5-4E53-B404-A8A8E1C2BE14}" destId="{9C2B25CA-C8B1-4125-B738-A278AFC0B0F8}" srcOrd="0" destOrd="0" presId="urn:microsoft.com/office/officeart/2005/8/layout/hProcess9"/>
    <dgm:cxn modelId="{F678D5BB-37F7-4A09-93D3-994F2BC54B7F}" type="presParOf" srcId="{D3090F58-CFDE-4AD6-A432-62899A2632D2}" destId="{18B77EB6-2B8D-4F9F-9A89-C1213F6CC0EF}" srcOrd="0" destOrd="0" presId="urn:microsoft.com/office/officeart/2005/8/layout/hProcess9"/>
    <dgm:cxn modelId="{07622336-6CC4-4B4D-BDBF-D1623071E985}" type="presParOf" srcId="{D3090F58-CFDE-4AD6-A432-62899A2632D2}" destId="{3A907434-EFE6-41DB-A6CD-7F32EA0855EF}" srcOrd="1" destOrd="0" presId="urn:microsoft.com/office/officeart/2005/8/layout/hProcess9"/>
    <dgm:cxn modelId="{6DC74CBE-1D29-4D2E-8A67-8009554703A3}" type="presParOf" srcId="{3A907434-EFE6-41DB-A6CD-7F32EA0855EF}" destId="{9C2B25CA-C8B1-4125-B738-A278AFC0B0F8}" srcOrd="0" destOrd="0" presId="urn:microsoft.com/office/officeart/2005/8/layout/hProcess9"/>
    <dgm:cxn modelId="{B6247071-7CCF-40B2-A236-8A01616DCF78}" type="presParOf" srcId="{3A907434-EFE6-41DB-A6CD-7F32EA0855EF}" destId="{46D5F5CE-43B7-451E-8B46-BECB601D3A7A}" srcOrd="1" destOrd="0" presId="urn:microsoft.com/office/officeart/2005/8/layout/hProcess9"/>
    <dgm:cxn modelId="{13D6CF9A-2A63-49B0-94CB-EADC0BC40198}" type="presParOf" srcId="{3A907434-EFE6-41DB-A6CD-7F32EA0855EF}" destId="{0C47C324-8516-4135-9855-69155C14041A}" srcOrd="2" destOrd="0" presId="urn:microsoft.com/office/officeart/2005/8/layout/hProcess9"/>
    <dgm:cxn modelId="{55CB41F0-A8B9-4EA6-AE29-0012E8406900}" type="presParOf" srcId="{3A907434-EFE6-41DB-A6CD-7F32EA0855EF}" destId="{32AF219F-4866-4B4F-BB7E-5890825ABA16}" srcOrd="3" destOrd="0" presId="urn:microsoft.com/office/officeart/2005/8/layout/hProcess9"/>
    <dgm:cxn modelId="{4371C18D-97FA-48D0-A496-0A4211D06E6E}" type="presParOf" srcId="{3A907434-EFE6-41DB-A6CD-7F32EA0855EF}" destId="{D1691E4A-6BEE-4434-A8BD-C81539555CDC}" srcOrd="4" destOrd="0" presId="urn:microsoft.com/office/officeart/2005/8/layout/hProcess9"/>
    <dgm:cxn modelId="{75153DB0-D886-4C94-BBED-AA4ACE712F6D}" type="presParOf" srcId="{3A907434-EFE6-41DB-A6CD-7F32EA0855EF}" destId="{742ECABB-6CAF-4F49-AE0C-90CBFE6AFA1F}" srcOrd="5" destOrd="0" presId="urn:microsoft.com/office/officeart/2005/8/layout/hProcess9"/>
    <dgm:cxn modelId="{16A34A97-4404-4161-B0DC-F1061F7026E3}" type="presParOf" srcId="{3A907434-EFE6-41DB-A6CD-7F32EA0855EF}" destId="{9BEE13E9-94AF-49C5-90CF-23C878BB321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30EEA9-D66C-4063-BAEC-2018F93BCD2B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752243B-1EF4-41F6-A06A-429C117D42BE}">
      <dgm:prSet phldrT="[Texto]"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Información LABORAL</a:t>
          </a:r>
          <a:endParaRPr lang="es-ES" b="1" dirty="0">
            <a:solidFill>
              <a:schemeClr val="bg1"/>
            </a:solidFill>
          </a:endParaRPr>
        </a:p>
      </dgm:t>
    </dgm:pt>
    <dgm:pt modelId="{B9A41D52-04E3-47A1-B16A-401FDA8FE636}" type="parTrans" cxnId="{C68AA614-8910-4115-9FAE-66255C0037AC}">
      <dgm:prSet/>
      <dgm:spPr/>
      <dgm:t>
        <a:bodyPr/>
        <a:lstStyle/>
        <a:p>
          <a:endParaRPr lang="es-ES"/>
        </a:p>
      </dgm:t>
    </dgm:pt>
    <dgm:pt modelId="{6DC911A5-8427-4F47-A565-E6B15B3C67DA}" type="sibTrans" cxnId="{C68AA614-8910-4115-9FAE-66255C0037AC}">
      <dgm:prSet/>
      <dgm:spPr/>
      <dgm:t>
        <a:bodyPr/>
        <a:lstStyle/>
        <a:p>
          <a:endParaRPr lang="es-ES"/>
        </a:p>
      </dgm:t>
    </dgm:pt>
    <dgm:pt modelId="{1D385F81-E096-4559-ACCA-8EA57364475C}">
      <dgm:prSet phldrT="[Texto]"/>
      <dgm:spPr/>
      <dgm:t>
        <a:bodyPr/>
        <a:lstStyle/>
        <a:p>
          <a:r>
            <a:rPr lang="es-ES" dirty="0" smtClean="0"/>
            <a:t>Prácticas profesionales no laborales en empresas</a:t>
          </a:r>
          <a:endParaRPr lang="es-ES" dirty="0"/>
        </a:p>
      </dgm:t>
    </dgm:pt>
    <dgm:pt modelId="{F8C8A67F-A121-45AB-8C30-9C1FE488EE8F}" type="parTrans" cxnId="{C77DF88F-B0A2-4BC3-B3CA-0E3A3366A206}">
      <dgm:prSet/>
      <dgm:spPr/>
      <dgm:t>
        <a:bodyPr/>
        <a:lstStyle/>
        <a:p>
          <a:endParaRPr lang="es-ES"/>
        </a:p>
      </dgm:t>
    </dgm:pt>
    <dgm:pt modelId="{A86161AA-F55E-499F-AB19-8DE727C2E9A9}" type="sibTrans" cxnId="{C77DF88F-B0A2-4BC3-B3CA-0E3A3366A206}">
      <dgm:prSet/>
      <dgm:spPr/>
      <dgm:t>
        <a:bodyPr/>
        <a:lstStyle/>
        <a:p>
          <a:endParaRPr lang="es-ES"/>
        </a:p>
      </dgm:t>
    </dgm:pt>
    <dgm:pt modelId="{2A214EC6-554A-46C1-B23C-19B4B39A1FB9}">
      <dgm:prSet phldrT="[Texto]"/>
      <dgm:spPr/>
      <dgm:t>
        <a:bodyPr/>
        <a:lstStyle/>
        <a:p>
          <a:r>
            <a:rPr lang="es-ES" dirty="0" smtClean="0"/>
            <a:t>Emparejamiento de ofertas de empleo  y participantes</a:t>
          </a:r>
          <a:endParaRPr lang="es-ES" dirty="0"/>
        </a:p>
      </dgm:t>
    </dgm:pt>
    <dgm:pt modelId="{4354BCA9-3AAB-403E-A49D-3B5222A7CFDD}" type="parTrans" cxnId="{153B6A88-BD55-4F5C-831D-C9F264CA47C5}">
      <dgm:prSet/>
      <dgm:spPr/>
      <dgm:t>
        <a:bodyPr/>
        <a:lstStyle/>
        <a:p>
          <a:endParaRPr lang="es-ES"/>
        </a:p>
      </dgm:t>
    </dgm:pt>
    <dgm:pt modelId="{E2299C06-AA91-47F6-97FA-F761A4366318}" type="sibTrans" cxnId="{153B6A88-BD55-4F5C-831D-C9F264CA47C5}">
      <dgm:prSet/>
      <dgm:spPr/>
      <dgm:t>
        <a:bodyPr/>
        <a:lstStyle/>
        <a:p>
          <a:endParaRPr lang="es-ES"/>
        </a:p>
      </dgm:t>
    </dgm:pt>
    <dgm:pt modelId="{4BB8BEEE-60EB-4CFF-9FFD-95769D23C3FE}">
      <dgm:prSet phldrT="[Texto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b="1" dirty="0" smtClean="0"/>
            <a:t>Formación Para el EMPLEO</a:t>
          </a:r>
          <a:endParaRPr lang="es-ES" b="1" dirty="0"/>
        </a:p>
      </dgm:t>
    </dgm:pt>
    <dgm:pt modelId="{8774C3C8-9E1C-4C21-98CB-8218ACE5BFB5}" type="parTrans" cxnId="{055F2E97-2614-45BC-B18F-13709D3666F3}">
      <dgm:prSet/>
      <dgm:spPr/>
      <dgm:t>
        <a:bodyPr/>
        <a:lstStyle/>
        <a:p>
          <a:endParaRPr lang="es-ES"/>
        </a:p>
      </dgm:t>
    </dgm:pt>
    <dgm:pt modelId="{714CF67C-201E-4830-90EC-41EEBC039A4E}" type="sibTrans" cxnId="{055F2E97-2614-45BC-B18F-13709D3666F3}">
      <dgm:prSet/>
      <dgm:spPr/>
      <dgm:t>
        <a:bodyPr/>
        <a:lstStyle/>
        <a:p>
          <a:endParaRPr lang="es-ES"/>
        </a:p>
      </dgm:t>
    </dgm:pt>
    <dgm:pt modelId="{2F16CFFB-E71F-4426-B534-F31C81A02915}">
      <dgm:prSet phldrT="[Texto]"/>
      <dgm:spPr/>
      <dgm:t>
        <a:bodyPr/>
        <a:lstStyle/>
        <a:p>
          <a:r>
            <a:rPr lang="es-ES" dirty="0" smtClean="0"/>
            <a:t>Formación especifica (Sectores de actividad)</a:t>
          </a:r>
          <a:endParaRPr lang="es-ES" dirty="0"/>
        </a:p>
      </dgm:t>
    </dgm:pt>
    <dgm:pt modelId="{911E5A91-32C0-4F98-9F4C-4AD7C3DF0697}" type="parTrans" cxnId="{57D8C978-E816-480C-BD41-58A5C56E01FE}">
      <dgm:prSet/>
      <dgm:spPr/>
      <dgm:t>
        <a:bodyPr/>
        <a:lstStyle/>
        <a:p>
          <a:endParaRPr lang="es-ES"/>
        </a:p>
      </dgm:t>
    </dgm:pt>
    <dgm:pt modelId="{5695528E-AC24-4043-925A-EB91EB22BCBF}" type="sibTrans" cxnId="{57D8C978-E816-480C-BD41-58A5C56E01FE}">
      <dgm:prSet/>
      <dgm:spPr/>
      <dgm:t>
        <a:bodyPr/>
        <a:lstStyle/>
        <a:p>
          <a:endParaRPr lang="es-ES"/>
        </a:p>
      </dgm:t>
    </dgm:pt>
    <dgm:pt modelId="{5866F39F-AF78-402D-9A3E-2AFC6AB33719}">
      <dgm:prSet phldrT="[Texto]"/>
      <dgm:spPr/>
      <dgm:t>
        <a:bodyPr/>
        <a:lstStyle/>
        <a:p>
          <a:r>
            <a:rPr lang="es-ES" dirty="0" smtClean="0"/>
            <a:t>Formación transversal </a:t>
          </a:r>
        </a:p>
        <a:p>
          <a:r>
            <a:rPr lang="es-ES" dirty="0" smtClean="0"/>
            <a:t>( Idiomas, informática, PRL)</a:t>
          </a:r>
          <a:endParaRPr lang="es-ES" dirty="0"/>
        </a:p>
      </dgm:t>
    </dgm:pt>
    <dgm:pt modelId="{357DEAE9-3832-4711-BB22-518571EC91F6}" type="parTrans" cxnId="{7332C40F-3214-4A89-998C-8F81B8208C9B}">
      <dgm:prSet/>
      <dgm:spPr/>
      <dgm:t>
        <a:bodyPr/>
        <a:lstStyle/>
        <a:p>
          <a:endParaRPr lang="es-ES"/>
        </a:p>
      </dgm:t>
    </dgm:pt>
    <dgm:pt modelId="{44822FDB-FD46-42C4-94CB-8A3A1285E478}" type="sibTrans" cxnId="{7332C40F-3214-4A89-998C-8F81B8208C9B}">
      <dgm:prSet/>
      <dgm:spPr/>
      <dgm:t>
        <a:bodyPr/>
        <a:lstStyle/>
        <a:p>
          <a:endParaRPr lang="es-ES"/>
        </a:p>
      </dgm:t>
    </dgm:pt>
    <dgm:pt modelId="{4A0FFBAD-8304-45EA-A8FD-05B3479D8820}">
      <dgm:prSet phldrT="[Texto]"/>
      <dgm:spPr/>
      <dgm:t>
        <a:bodyPr/>
        <a:lstStyle/>
        <a:p>
          <a:r>
            <a:rPr lang="es-ES" dirty="0" smtClean="0"/>
            <a:t>Talleres  orientados a la búsqueda de empleo </a:t>
          </a:r>
          <a:endParaRPr lang="es-ES" dirty="0"/>
        </a:p>
      </dgm:t>
    </dgm:pt>
    <dgm:pt modelId="{32861F61-7675-439A-A59B-DF682FF533BA}" type="parTrans" cxnId="{F8EEA59C-999E-43BC-B08C-629719E9E454}">
      <dgm:prSet/>
      <dgm:spPr/>
      <dgm:t>
        <a:bodyPr/>
        <a:lstStyle/>
        <a:p>
          <a:endParaRPr lang="es-ES"/>
        </a:p>
      </dgm:t>
    </dgm:pt>
    <dgm:pt modelId="{47B37E80-C6C5-4AF5-BF3E-D41182D001BA}" type="sibTrans" cxnId="{F8EEA59C-999E-43BC-B08C-629719E9E454}">
      <dgm:prSet/>
      <dgm:spPr/>
      <dgm:t>
        <a:bodyPr/>
        <a:lstStyle/>
        <a:p>
          <a:endParaRPr lang="es-ES"/>
        </a:p>
      </dgm:t>
    </dgm:pt>
    <dgm:pt modelId="{001E7558-3202-4175-9269-2DDD5572A0DC}">
      <dgm:prSet/>
      <dgm:spPr/>
      <dgm:t>
        <a:bodyPr/>
        <a:lstStyle/>
        <a:p>
          <a:r>
            <a:rPr lang="es-ES" dirty="0" smtClean="0"/>
            <a:t>Fomento de la capacidad emprendedora</a:t>
          </a:r>
          <a:endParaRPr lang="es-ES" dirty="0"/>
        </a:p>
      </dgm:t>
    </dgm:pt>
    <dgm:pt modelId="{1586CA9E-FCB7-4448-BAF7-743D686B6E9F}" type="parTrans" cxnId="{017F9A17-6DAC-42AE-89F1-C72DD6720D7C}">
      <dgm:prSet/>
      <dgm:spPr/>
      <dgm:t>
        <a:bodyPr/>
        <a:lstStyle/>
        <a:p>
          <a:endParaRPr lang="es-ES"/>
        </a:p>
      </dgm:t>
    </dgm:pt>
    <dgm:pt modelId="{0D163343-AA12-45DC-A747-98A7F2E253A1}" type="sibTrans" cxnId="{017F9A17-6DAC-42AE-89F1-C72DD6720D7C}">
      <dgm:prSet/>
      <dgm:spPr/>
      <dgm:t>
        <a:bodyPr/>
        <a:lstStyle/>
        <a:p>
          <a:endParaRPr lang="es-ES"/>
        </a:p>
      </dgm:t>
    </dgm:pt>
    <dgm:pt modelId="{2235E414-6A48-4924-A863-8831BF536743}" type="pres">
      <dgm:prSet presAssocID="{8930EEA9-D66C-4063-BAEC-2018F93BCD2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068640-28A6-4984-A4AE-F8CBBB033420}" type="pres">
      <dgm:prSet presAssocID="{8930EEA9-D66C-4063-BAEC-2018F93BCD2B}" presName="dummyMaxCanvas" presStyleCnt="0"/>
      <dgm:spPr/>
    </dgm:pt>
    <dgm:pt modelId="{276D126E-113D-47E8-8EFE-ACA8C7ACC171}" type="pres">
      <dgm:prSet presAssocID="{8930EEA9-D66C-4063-BAEC-2018F93BCD2B}" presName="parentComposite" presStyleCnt="0"/>
      <dgm:spPr/>
    </dgm:pt>
    <dgm:pt modelId="{8B3C7952-2D40-4AE8-A36C-0F10BB7ACE83}" type="pres">
      <dgm:prSet presAssocID="{8930EEA9-D66C-4063-BAEC-2018F93BCD2B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1AEE0947-0E19-4C9D-BE84-00925F62E1AD}" type="pres">
      <dgm:prSet presAssocID="{8930EEA9-D66C-4063-BAEC-2018F93BCD2B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2F5DD974-8706-4C49-BEBD-9A90CEFD7226}" type="pres">
      <dgm:prSet presAssocID="{8930EEA9-D66C-4063-BAEC-2018F93BCD2B}" presName="childrenComposite" presStyleCnt="0"/>
      <dgm:spPr/>
    </dgm:pt>
    <dgm:pt modelId="{27F47F0D-25C9-437F-ACD4-B038B2A48D1E}" type="pres">
      <dgm:prSet presAssocID="{8930EEA9-D66C-4063-BAEC-2018F93BCD2B}" presName="dummyMaxCanvas_ChildArea" presStyleCnt="0"/>
      <dgm:spPr/>
    </dgm:pt>
    <dgm:pt modelId="{2240F77B-36F7-480B-9FE9-908280F90C5B}" type="pres">
      <dgm:prSet presAssocID="{8930EEA9-D66C-4063-BAEC-2018F93BCD2B}" presName="fulcrum" presStyleLbl="alignAccFollowNode1" presStyleIdx="2" presStyleCnt="4" custAng="20467920"/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5BCB9E88-0E23-44D4-A2EE-4A45585A7E2D}" type="pres">
      <dgm:prSet presAssocID="{8930EEA9-D66C-4063-BAEC-2018F93BCD2B}" presName="balance_33" presStyleLbl="alignAccFollowNode1" presStyleIdx="3" presStyleCnt="4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EE3A808A-06BD-464F-BFAD-0606965C64E7}" type="pres">
      <dgm:prSet presAssocID="{8930EEA9-D66C-4063-BAEC-2018F93BCD2B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156A91-D630-4958-97EB-4BA20DA85C3E}" type="pres">
      <dgm:prSet presAssocID="{8930EEA9-D66C-4063-BAEC-2018F93BCD2B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028C3-5F71-4209-A79C-3907FC46AA40}" type="pres">
      <dgm:prSet presAssocID="{8930EEA9-D66C-4063-BAEC-2018F93BCD2B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FF380A-346B-475B-B19D-851A36273923}" type="pres">
      <dgm:prSet presAssocID="{8930EEA9-D66C-4063-BAEC-2018F93BCD2B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846FA4-5CFA-4DCD-90BD-6DB16F17E518}" type="pres">
      <dgm:prSet presAssocID="{8930EEA9-D66C-4063-BAEC-2018F93BCD2B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76CFFB-DF03-48A3-B298-E215657E6DB6}" type="pres">
      <dgm:prSet presAssocID="{8930EEA9-D66C-4063-BAEC-2018F93BCD2B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32C40F-3214-4A89-998C-8F81B8208C9B}" srcId="{4BB8BEEE-60EB-4CFF-9FFD-95769D23C3FE}" destId="{5866F39F-AF78-402D-9A3E-2AFC6AB33719}" srcOrd="1" destOrd="0" parTransId="{357DEAE9-3832-4711-BB22-518571EC91F6}" sibTransId="{44822FDB-FD46-42C4-94CB-8A3A1285E478}"/>
    <dgm:cxn modelId="{F42FD39A-F66E-406E-98FC-E9F36FC87374}" type="presOf" srcId="{2F16CFFB-E71F-4426-B534-F31C81A02915}" destId="{EE3A808A-06BD-464F-BFAD-0606965C64E7}" srcOrd="0" destOrd="0" presId="urn:microsoft.com/office/officeart/2005/8/layout/balance1"/>
    <dgm:cxn modelId="{C3F98629-9650-4A2C-B70D-3911DEA4B127}" type="presOf" srcId="{1D385F81-E096-4559-ACCA-8EA57364475C}" destId="{AC846FA4-5CFA-4DCD-90BD-6DB16F17E518}" srcOrd="0" destOrd="0" presId="urn:microsoft.com/office/officeart/2005/8/layout/balance1"/>
    <dgm:cxn modelId="{97B83994-17C0-45F4-B878-9A3159861127}" type="presOf" srcId="{001E7558-3202-4175-9269-2DDD5572A0DC}" destId="{83FF380A-346B-475B-B19D-851A36273923}" srcOrd="0" destOrd="0" presId="urn:microsoft.com/office/officeart/2005/8/layout/balance1"/>
    <dgm:cxn modelId="{AF08167E-8C1C-4AAB-B12B-5DFC24408231}" type="presOf" srcId="{7752243B-1EF4-41F6-A06A-429C117D42BE}" destId="{8B3C7952-2D40-4AE8-A36C-0F10BB7ACE83}" srcOrd="0" destOrd="0" presId="urn:microsoft.com/office/officeart/2005/8/layout/balance1"/>
    <dgm:cxn modelId="{153B6A88-BD55-4F5C-831D-C9F264CA47C5}" srcId="{7752243B-1EF4-41F6-A06A-429C117D42BE}" destId="{2A214EC6-554A-46C1-B23C-19B4B39A1FB9}" srcOrd="2" destOrd="0" parTransId="{4354BCA9-3AAB-403E-A49D-3B5222A7CFDD}" sibTransId="{E2299C06-AA91-47F6-97FA-F761A4366318}"/>
    <dgm:cxn modelId="{017F9A17-6DAC-42AE-89F1-C72DD6720D7C}" srcId="{7752243B-1EF4-41F6-A06A-429C117D42BE}" destId="{001E7558-3202-4175-9269-2DDD5572A0DC}" srcOrd="0" destOrd="0" parTransId="{1586CA9E-FCB7-4448-BAF7-743D686B6E9F}" sibTransId="{0D163343-AA12-45DC-A747-98A7F2E253A1}"/>
    <dgm:cxn modelId="{F8EEA59C-999E-43BC-B08C-629719E9E454}" srcId="{4BB8BEEE-60EB-4CFF-9FFD-95769D23C3FE}" destId="{4A0FFBAD-8304-45EA-A8FD-05B3479D8820}" srcOrd="2" destOrd="0" parTransId="{32861F61-7675-439A-A59B-DF682FF533BA}" sibTransId="{47B37E80-C6C5-4AF5-BF3E-D41182D001BA}"/>
    <dgm:cxn modelId="{2423FA79-2433-4B32-B6A6-E8F087C2E380}" type="presOf" srcId="{4BB8BEEE-60EB-4CFF-9FFD-95769D23C3FE}" destId="{1AEE0947-0E19-4C9D-BE84-00925F62E1AD}" srcOrd="0" destOrd="0" presId="urn:microsoft.com/office/officeart/2005/8/layout/balance1"/>
    <dgm:cxn modelId="{C77DF88F-B0A2-4BC3-B3CA-0E3A3366A206}" srcId="{7752243B-1EF4-41F6-A06A-429C117D42BE}" destId="{1D385F81-E096-4559-ACCA-8EA57364475C}" srcOrd="1" destOrd="0" parTransId="{F8C8A67F-A121-45AB-8C30-9C1FE488EE8F}" sibTransId="{A86161AA-F55E-499F-AB19-8DE727C2E9A9}"/>
    <dgm:cxn modelId="{BC51C287-7808-47EB-9B9C-D9C3ED6C0A3F}" type="presOf" srcId="{4A0FFBAD-8304-45EA-A8FD-05B3479D8820}" destId="{71C028C3-5F71-4209-A79C-3907FC46AA40}" srcOrd="0" destOrd="0" presId="urn:microsoft.com/office/officeart/2005/8/layout/balance1"/>
    <dgm:cxn modelId="{055F2E97-2614-45BC-B18F-13709D3666F3}" srcId="{8930EEA9-D66C-4063-BAEC-2018F93BCD2B}" destId="{4BB8BEEE-60EB-4CFF-9FFD-95769D23C3FE}" srcOrd="1" destOrd="0" parTransId="{8774C3C8-9E1C-4C21-98CB-8218ACE5BFB5}" sibTransId="{714CF67C-201E-4830-90EC-41EEBC039A4E}"/>
    <dgm:cxn modelId="{6F2DA200-C3B5-4E35-BF3A-21999C6CE3F7}" type="presOf" srcId="{5866F39F-AF78-402D-9A3E-2AFC6AB33719}" destId="{E3156A91-D630-4958-97EB-4BA20DA85C3E}" srcOrd="0" destOrd="0" presId="urn:microsoft.com/office/officeart/2005/8/layout/balance1"/>
    <dgm:cxn modelId="{57D8C978-E816-480C-BD41-58A5C56E01FE}" srcId="{4BB8BEEE-60EB-4CFF-9FFD-95769D23C3FE}" destId="{2F16CFFB-E71F-4426-B534-F31C81A02915}" srcOrd="0" destOrd="0" parTransId="{911E5A91-32C0-4F98-9F4C-4AD7C3DF0697}" sibTransId="{5695528E-AC24-4043-925A-EB91EB22BCBF}"/>
    <dgm:cxn modelId="{CE1D66EC-339B-4363-A396-B1CF88367FA3}" type="presOf" srcId="{8930EEA9-D66C-4063-BAEC-2018F93BCD2B}" destId="{2235E414-6A48-4924-A863-8831BF536743}" srcOrd="0" destOrd="0" presId="urn:microsoft.com/office/officeart/2005/8/layout/balance1"/>
    <dgm:cxn modelId="{C68AA614-8910-4115-9FAE-66255C0037AC}" srcId="{8930EEA9-D66C-4063-BAEC-2018F93BCD2B}" destId="{7752243B-1EF4-41F6-A06A-429C117D42BE}" srcOrd="0" destOrd="0" parTransId="{B9A41D52-04E3-47A1-B16A-401FDA8FE636}" sibTransId="{6DC911A5-8427-4F47-A565-E6B15B3C67DA}"/>
    <dgm:cxn modelId="{E373B63D-F740-4AD7-81C1-AC7CD80E037D}" type="presOf" srcId="{2A214EC6-554A-46C1-B23C-19B4B39A1FB9}" destId="{F876CFFB-DF03-48A3-B298-E215657E6DB6}" srcOrd="0" destOrd="0" presId="urn:microsoft.com/office/officeart/2005/8/layout/balance1"/>
    <dgm:cxn modelId="{C8183C3A-55C4-451B-8943-7E8D50511591}" type="presParOf" srcId="{2235E414-6A48-4924-A863-8831BF536743}" destId="{84068640-28A6-4984-A4AE-F8CBBB033420}" srcOrd="0" destOrd="0" presId="urn:microsoft.com/office/officeart/2005/8/layout/balance1"/>
    <dgm:cxn modelId="{D54FE566-C7D1-4E9D-9500-11876CB3A0A7}" type="presParOf" srcId="{2235E414-6A48-4924-A863-8831BF536743}" destId="{276D126E-113D-47E8-8EFE-ACA8C7ACC171}" srcOrd="1" destOrd="0" presId="urn:microsoft.com/office/officeart/2005/8/layout/balance1"/>
    <dgm:cxn modelId="{2CFCDF6C-5675-46E4-9B95-EEFA4207189A}" type="presParOf" srcId="{276D126E-113D-47E8-8EFE-ACA8C7ACC171}" destId="{8B3C7952-2D40-4AE8-A36C-0F10BB7ACE83}" srcOrd="0" destOrd="0" presId="urn:microsoft.com/office/officeart/2005/8/layout/balance1"/>
    <dgm:cxn modelId="{4AB23F56-0ADD-41FC-8DDE-976865490042}" type="presParOf" srcId="{276D126E-113D-47E8-8EFE-ACA8C7ACC171}" destId="{1AEE0947-0E19-4C9D-BE84-00925F62E1AD}" srcOrd="1" destOrd="0" presId="urn:microsoft.com/office/officeart/2005/8/layout/balance1"/>
    <dgm:cxn modelId="{382B5961-D590-4AC2-A068-D1E9F113FE35}" type="presParOf" srcId="{2235E414-6A48-4924-A863-8831BF536743}" destId="{2F5DD974-8706-4C49-BEBD-9A90CEFD7226}" srcOrd="2" destOrd="0" presId="urn:microsoft.com/office/officeart/2005/8/layout/balance1"/>
    <dgm:cxn modelId="{C625EA7B-DCE7-433A-83FC-15BAFB033DE4}" type="presParOf" srcId="{2F5DD974-8706-4C49-BEBD-9A90CEFD7226}" destId="{27F47F0D-25C9-437F-ACD4-B038B2A48D1E}" srcOrd="0" destOrd="0" presId="urn:microsoft.com/office/officeart/2005/8/layout/balance1"/>
    <dgm:cxn modelId="{6D418724-9FE7-4367-B3E2-11967670F27D}" type="presParOf" srcId="{2F5DD974-8706-4C49-BEBD-9A90CEFD7226}" destId="{2240F77B-36F7-480B-9FE9-908280F90C5B}" srcOrd="1" destOrd="0" presId="urn:microsoft.com/office/officeart/2005/8/layout/balance1"/>
    <dgm:cxn modelId="{37FCD6DD-E330-4F1D-B2AD-DF1B4A55C56B}" type="presParOf" srcId="{2F5DD974-8706-4C49-BEBD-9A90CEFD7226}" destId="{5BCB9E88-0E23-44D4-A2EE-4A45585A7E2D}" srcOrd="2" destOrd="0" presId="urn:microsoft.com/office/officeart/2005/8/layout/balance1"/>
    <dgm:cxn modelId="{AEF1854D-5C2C-42A0-98B2-05A20B8F4D9F}" type="presParOf" srcId="{2F5DD974-8706-4C49-BEBD-9A90CEFD7226}" destId="{EE3A808A-06BD-464F-BFAD-0606965C64E7}" srcOrd="3" destOrd="0" presId="urn:microsoft.com/office/officeart/2005/8/layout/balance1"/>
    <dgm:cxn modelId="{6CB91B7B-E8B4-4679-8F5F-65793723B197}" type="presParOf" srcId="{2F5DD974-8706-4C49-BEBD-9A90CEFD7226}" destId="{E3156A91-D630-4958-97EB-4BA20DA85C3E}" srcOrd="4" destOrd="0" presId="urn:microsoft.com/office/officeart/2005/8/layout/balance1"/>
    <dgm:cxn modelId="{7E5AD2D6-7F1C-4D3D-8842-92D069CFC42F}" type="presParOf" srcId="{2F5DD974-8706-4C49-BEBD-9A90CEFD7226}" destId="{71C028C3-5F71-4209-A79C-3907FC46AA40}" srcOrd="5" destOrd="0" presId="urn:microsoft.com/office/officeart/2005/8/layout/balance1"/>
    <dgm:cxn modelId="{0D739BCA-7BC8-46CA-A443-FA67DAAAA9D4}" type="presParOf" srcId="{2F5DD974-8706-4C49-BEBD-9A90CEFD7226}" destId="{83FF380A-346B-475B-B19D-851A36273923}" srcOrd="6" destOrd="0" presId="urn:microsoft.com/office/officeart/2005/8/layout/balance1"/>
    <dgm:cxn modelId="{92D9B1AF-73F9-4D80-A05F-70C515479DF5}" type="presParOf" srcId="{2F5DD974-8706-4C49-BEBD-9A90CEFD7226}" destId="{AC846FA4-5CFA-4DCD-90BD-6DB16F17E518}" srcOrd="7" destOrd="0" presId="urn:microsoft.com/office/officeart/2005/8/layout/balance1"/>
    <dgm:cxn modelId="{E7477938-30A2-4302-A831-1816DF643D83}" type="presParOf" srcId="{2F5DD974-8706-4C49-BEBD-9A90CEFD7226}" destId="{F876CFFB-DF03-48A3-B298-E215657E6DB6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B77EB6-2B8D-4F9F-9A89-C1213F6CC0EF}">
      <dsp:nvSpPr>
        <dsp:cNvPr id="0" name=""/>
        <dsp:cNvSpPr/>
      </dsp:nvSpPr>
      <dsp:spPr>
        <a:xfrm>
          <a:off x="658421" y="316636"/>
          <a:ext cx="6733541" cy="3892690"/>
        </a:xfrm>
        <a:prstGeom prst="rightArrow">
          <a:avLst/>
        </a:prstGeom>
        <a:solidFill>
          <a:schemeClr val="accent6">
            <a:lumMod val="7500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B25CA-C8B1-4125-B738-A278AFC0B0F8}">
      <dsp:nvSpPr>
        <dsp:cNvPr id="0" name=""/>
        <dsp:cNvSpPr/>
      </dsp:nvSpPr>
      <dsp:spPr>
        <a:xfrm>
          <a:off x="4118" y="1357788"/>
          <a:ext cx="1981051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FASE 1 Selección de candidatos</a:t>
          </a:r>
          <a:endParaRPr lang="es-ES" sz="2500" kern="1200" dirty="0"/>
        </a:p>
      </dsp:txBody>
      <dsp:txXfrm>
        <a:off x="4118" y="1357788"/>
        <a:ext cx="1981051" cy="1810385"/>
      </dsp:txXfrm>
    </dsp:sp>
    <dsp:sp modelId="{0C47C324-8516-4135-9855-69155C14041A}">
      <dsp:nvSpPr>
        <dsp:cNvPr id="0" name=""/>
        <dsp:cNvSpPr/>
      </dsp:nvSpPr>
      <dsp:spPr>
        <a:xfrm>
          <a:off x="2084222" y="1357788"/>
          <a:ext cx="1981051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FASE 2 Formación transversal y específica</a:t>
          </a:r>
          <a:endParaRPr lang="es-ES" sz="2500" kern="1200" dirty="0"/>
        </a:p>
      </dsp:txBody>
      <dsp:txXfrm>
        <a:off x="2084222" y="1357788"/>
        <a:ext cx="1981051" cy="1810385"/>
      </dsp:txXfrm>
    </dsp:sp>
    <dsp:sp modelId="{D1691E4A-6BEE-4434-A8BD-C81539555CDC}">
      <dsp:nvSpPr>
        <dsp:cNvPr id="0" name=""/>
        <dsp:cNvSpPr/>
      </dsp:nvSpPr>
      <dsp:spPr>
        <a:xfrm>
          <a:off x="4164326" y="1357788"/>
          <a:ext cx="1981051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FASE 3 Prospección empresarial</a:t>
          </a:r>
          <a:endParaRPr lang="es-ES" sz="2500" kern="1200" dirty="0"/>
        </a:p>
      </dsp:txBody>
      <dsp:txXfrm>
        <a:off x="4164326" y="1357788"/>
        <a:ext cx="1981051" cy="1810385"/>
      </dsp:txXfrm>
    </dsp:sp>
    <dsp:sp modelId="{9BEE13E9-94AF-49C5-90CF-23C878BB3213}">
      <dsp:nvSpPr>
        <dsp:cNvPr id="0" name=""/>
        <dsp:cNvSpPr/>
      </dsp:nvSpPr>
      <dsp:spPr>
        <a:xfrm>
          <a:off x="6244430" y="1357788"/>
          <a:ext cx="1981051" cy="18103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FASE 4 Inserción laboral</a:t>
          </a:r>
          <a:endParaRPr lang="es-ES" sz="2500" kern="1200" dirty="0"/>
        </a:p>
      </dsp:txBody>
      <dsp:txXfrm>
        <a:off x="6244430" y="1357788"/>
        <a:ext cx="1981051" cy="18103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C7952-2D40-4AE8-A36C-0F10BB7ACE83}">
      <dsp:nvSpPr>
        <dsp:cNvPr id="0" name=""/>
        <dsp:cNvSpPr/>
      </dsp:nvSpPr>
      <dsp:spPr>
        <a:xfrm>
          <a:off x="2186850" y="0"/>
          <a:ext cx="1571065" cy="872814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Información LABORAL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2186850" y="0"/>
        <a:ext cx="1571065" cy="872814"/>
      </dsp:txXfrm>
    </dsp:sp>
    <dsp:sp modelId="{1AEE0947-0E19-4C9D-BE84-00925F62E1AD}">
      <dsp:nvSpPr>
        <dsp:cNvPr id="0" name=""/>
        <dsp:cNvSpPr/>
      </dsp:nvSpPr>
      <dsp:spPr>
        <a:xfrm>
          <a:off x="4456167" y="0"/>
          <a:ext cx="1571065" cy="87281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Formación Para el EMPLEO</a:t>
          </a:r>
          <a:endParaRPr lang="es-ES" sz="1600" b="1" kern="1200" dirty="0"/>
        </a:p>
      </dsp:txBody>
      <dsp:txXfrm>
        <a:off x="4456167" y="0"/>
        <a:ext cx="1571065" cy="872814"/>
      </dsp:txXfrm>
    </dsp:sp>
    <dsp:sp modelId="{2240F77B-36F7-480B-9FE9-908280F90C5B}">
      <dsp:nvSpPr>
        <dsp:cNvPr id="0" name=""/>
        <dsp:cNvSpPr/>
      </dsp:nvSpPr>
      <dsp:spPr>
        <a:xfrm rot="20467920">
          <a:off x="3779736" y="3709460"/>
          <a:ext cx="654610" cy="654610"/>
        </a:xfrm>
        <a:prstGeom prst="triangle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B9E88-0E23-44D4-A2EE-4A45585A7E2D}">
      <dsp:nvSpPr>
        <dsp:cNvPr id="0" name=""/>
        <dsp:cNvSpPr/>
      </dsp:nvSpPr>
      <dsp:spPr>
        <a:xfrm>
          <a:off x="2143210" y="3435396"/>
          <a:ext cx="3927663" cy="265335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A808A-06BD-464F-BFAD-0606965C64E7}">
      <dsp:nvSpPr>
        <dsp:cNvPr id="0" name=""/>
        <dsp:cNvSpPr/>
      </dsp:nvSpPr>
      <dsp:spPr>
        <a:xfrm>
          <a:off x="4456167" y="2670811"/>
          <a:ext cx="1571065" cy="7331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Formación especifica (Sectores de actividad)</a:t>
          </a:r>
          <a:endParaRPr lang="es-ES" sz="1200" kern="1200" dirty="0"/>
        </a:p>
      </dsp:txBody>
      <dsp:txXfrm>
        <a:off x="4456167" y="2670811"/>
        <a:ext cx="1571065" cy="733163"/>
      </dsp:txXfrm>
    </dsp:sp>
    <dsp:sp modelId="{E3156A91-D630-4958-97EB-4BA20DA85C3E}">
      <dsp:nvSpPr>
        <dsp:cNvPr id="0" name=""/>
        <dsp:cNvSpPr/>
      </dsp:nvSpPr>
      <dsp:spPr>
        <a:xfrm>
          <a:off x="4456167" y="1885278"/>
          <a:ext cx="1571065" cy="7331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Formación transversal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 Idiomas, informática, PRL)</a:t>
          </a:r>
          <a:endParaRPr lang="es-ES" sz="1200" kern="1200" dirty="0"/>
        </a:p>
      </dsp:txBody>
      <dsp:txXfrm>
        <a:off x="4456167" y="1885278"/>
        <a:ext cx="1571065" cy="733163"/>
      </dsp:txXfrm>
    </dsp:sp>
    <dsp:sp modelId="{71C028C3-5F71-4209-A79C-3907FC46AA40}">
      <dsp:nvSpPr>
        <dsp:cNvPr id="0" name=""/>
        <dsp:cNvSpPr/>
      </dsp:nvSpPr>
      <dsp:spPr>
        <a:xfrm>
          <a:off x="4456167" y="1099745"/>
          <a:ext cx="1571065" cy="7331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Talleres  orientados a la búsqueda de empleo </a:t>
          </a:r>
          <a:endParaRPr lang="es-ES" sz="1200" kern="1200" dirty="0"/>
        </a:p>
      </dsp:txBody>
      <dsp:txXfrm>
        <a:off x="4456167" y="1099745"/>
        <a:ext cx="1571065" cy="733163"/>
      </dsp:txXfrm>
    </dsp:sp>
    <dsp:sp modelId="{83FF380A-346B-475B-B19D-851A36273923}">
      <dsp:nvSpPr>
        <dsp:cNvPr id="0" name=""/>
        <dsp:cNvSpPr/>
      </dsp:nvSpPr>
      <dsp:spPr>
        <a:xfrm>
          <a:off x="2186850" y="2670811"/>
          <a:ext cx="1571065" cy="7331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Fomento de la capacidad emprendedora</a:t>
          </a:r>
          <a:endParaRPr lang="es-ES" sz="1200" kern="1200" dirty="0"/>
        </a:p>
      </dsp:txBody>
      <dsp:txXfrm>
        <a:off x="2186850" y="2670811"/>
        <a:ext cx="1571065" cy="733163"/>
      </dsp:txXfrm>
    </dsp:sp>
    <dsp:sp modelId="{AC846FA4-5CFA-4DCD-90BD-6DB16F17E518}">
      <dsp:nvSpPr>
        <dsp:cNvPr id="0" name=""/>
        <dsp:cNvSpPr/>
      </dsp:nvSpPr>
      <dsp:spPr>
        <a:xfrm>
          <a:off x="2186850" y="1885278"/>
          <a:ext cx="1571065" cy="7331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Prácticas profesionales no laborales en empresas</a:t>
          </a:r>
          <a:endParaRPr lang="es-ES" sz="1200" kern="1200" dirty="0"/>
        </a:p>
      </dsp:txBody>
      <dsp:txXfrm>
        <a:off x="2186850" y="1885278"/>
        <a:ext cx="1571065" cy="733163"/>
      </dsp:txXfrm>
    </dsp:sp>
    <dsp:sp modelId="{F876CFFB-DF03-48A3-B298-E215657E6DB6}">
      <dsp:nvSpPr>
        <dsp:cNvPr id="0" name=""/>
        <dsp:cNvSpPr/>
      </dsp:nvSpPr>
      <dsp:spPr>
        <a:xfrm>
          <a:off x="2186850" y="1099745"/>
          <a:ext cx="1571065" cy="73316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Emparejamiento de ofertas de empleo  y participantes</a:t>
          </a:r>
          <a:endParaRPr lang="es-ES" sz="1200" kern="1200" dirty="0"/>
        </a:p>
      </dsp:txBody>
      <dsp:txXfrm>
        <a:off x="2186850" y="1099745"/>
        <a:ext cx="1571065" cy="73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B2A4A-CCDB-45D0-818D-EF4EE98D0B15}" type="datetimeFigureOut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E83F-A2F1-46CF-9216-CD8C27C7CE7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59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3E7E-0F62-4CED-9CCF-D399CF00C3F3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414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BF170-6AC2-44AE-8DB6-560DFF743537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4988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CE67-FF02-4ED4-9C25-619CA022393F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122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D346-9FFE-4108-8FD9-AF8DFDE01D24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7721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B640-F577-4ECB-9F34-B9BD45973D65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477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9254-EEBA-47C6-9E3A-FF3732B6F1F7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4882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08ED7-423C-4375-A5C3-D37EE6A3BB9D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2351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6636-B242-49DD-8638-1E790F383269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831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EBF1-DBD2-4B95-B090-BFFABC2B436A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9697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6ACD-37DD-42B5-AFC3-7A0D4B6C128C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447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85D5-8119-4E09-A086-88B9E107CF6B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8448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82DB-D785-4E6B-A038-016C5120B93B}" type="datetime1">
              <a:rPr lang="es-ES" smtClean="0"/>
              <a:pPr/>
              <a:t>01/02/2018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8FC6-6CC7-423E-8180-6F732992B0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509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692697"/>
            <a:ext cx="8280920" cy="2304256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b="1" i="1" dirty="0" smtClean="0"/>
              <a:t/>
            </a:r>
            <a:br>
              <a:rPr lang="es-ES" b="1" i="1" dirty="0" smtClean="0"/>
            </a:br>
            <a:r>
              <a:rPr lang="es-ES" b="1" i="1" dirty="0"/>
              <a:t/>
            </a:r>
            <a:br>
              <a:rPr lang="es-ES" b="1" i="1" dirty="0"/>
            </a:br>
            <a:r>
              <a:rPr lang="es-ES" sz="4000" b="1" i="1" dirty="0" smtClean="0"/>
              <a:t>Programa de </a:t>
            </a:r>
            <a:r>
              <a:rPr lang="es-ES" sz="4000" b="1" i="1" dirty="0" err="1" smtClean="0"/>
              <a:t>Apoio</a:t>
            </a:r>
            <a:r>
              <a:rPr lang="es-ES" sz="4000" b="1" i="1" dirty="0" smtClean="0"/>
              <a:t> a Inserción Laboral </a:t>
            </a:r>
            <a:br>
              <a:rPr lang="es-ES" sz="4000" b="1" i="1" dirty="0" smtClean="0"/>
            </a:br>
            <a:r>
              <a:rPr lang="es-ES" sz="4000" b="1" i="1" dirty="0" smtClean="0"/>
              <a:t>(PAIL-1)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b="1" i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3789040"/>
            <a:ext cx="6850652" cy="1752600"/>
          </a:xfrm>
        </p:spPr>
        <p:txBody>
          <a:bodyPr>
            <a:normAutofit/>
          </a:bodyPr>
          <a:lstStyle/>
          <a:p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Entidade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solicitante</a:t>
            </a:r>
            <a:r>
              <a:rPr lang="es-ES" sz="2400" dirty="0" smtClean="0"/>
              <a:t>:</a:t>
            </a:r>
          </a:p>
          <a:p>
            <a:r>
              <a:rPr lang="es-ES" sz="2400" dirty="0" smtClean="0"/>
              <a:t> Confederación de empresarios de Pontevedra</a:t>
            </a:r>
            <a:endParaRPr lang="es-ES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2114550" cy="492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" b="-5"/>
          <a:stretch>
            <a:fillRect/>
          </a:stretch>
        </p:blipFill>
        <p:spPr bwMode="auto">
          <a:xfrm>
            <a:off x="3419872" y="5835997"/>
            <a:ext cx="1541463" cy="5794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ervizo%20publico%20empre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05264"/>
            <a:ext cx="698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n 1" descr="cep transparen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067" y="3043808"/>
            <a:ext cx="1705451" cy="125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Resultado de imagen de GALICI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56076"/>
            <a:ext cx="1682711" cy="5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Faldó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295786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7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4000" b="1" dirty="0" smtClean="0"/>
              <a:t>¿Qué es el PAIL-1?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1617" y="156858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es-ES" dirty="0" smtClean="0">
                <a:latin typeface="Arial Narrow" pitchFamily="34" charset="0"/>
              </a:rPr>
              <a:t> Un proyecto cuya finalidad es posibilitar la integración laboral de personas desempleadas, con mayores dificultades de acceso al mercado laboral, ofreciéndoles, un servicio completo de Información, Formación, Orientación </a:t>
            </a:r>
            <a:r>
              <a:rPr lang="es-ES" dirty="0">
                <a:latin typeface="Arial Narrow" pitchFamily="34" charset="0"/>
              </a:rPr>
              <a:t>L</a:t>
            </a:r>
            <a:r>
              <a:rPr lang="es-ES" dirty="0" smtClean="0">
                <a:latin typeface="Arial Narrow" pitchFamily="34" charset="0"/>
              </a:rPr>
              <a:t>aboral  y  Práctica </a:t>
            </a:r>
            <a:r>
              <a:rPr lang="es-ES" dirty="0">
                <a:latin typeface="Arial Narrow" pitchFamily="34" charset="0"/>
              </a:rPr>
              <a:t>P</a:t>
            </a:r>
            <a:r>
              <a:rPr lang="es-ES" dirty="0" smtClean="0">
                <a:latin typeface="Arial Narrow" pitchFamily="34" charset="0"/>
              </a:rPr>
              <a:t>rofesional.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10" name="Imagen 1" descr="cep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543" y="332656"/>
            <a:ext cx="1404921" cy="10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Fald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0660"/>
            <a:ext cx="5616624" cy="8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31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97632"/>
            <a:ext cx="6912768" cy="11430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/>
              <a:t>¿A quién va dirigido el PAIL-1?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802" y="170080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85 PERSONAS EN SITUACIÓN DE DESEMPLEO</a:t>
            </a:r>
            <a:r>
              <a:rPr lang="es-ES" dirty="0" smtClean="0">
                <a:latin typeface="Arial Narrow" pitchFamily="34" charset="0"/>
              </a:rPr>
              <a:t>:</a:t>
            </a:r>
          </a:p>
          <a:p>
            <a:r>
              <a:rPr lang="es-ES" dirty="0" smtClean="0">
                <a:latin typeface="Arial Narrow" pitchFamily="34" charset="0"/>
              </a:rPr>
              <a:t>Menores de 30 años</a:t>
            </a:r>
          </a:p>
          <a:p>
            <a:r>
              <a:rPr lang="es-ES" dirty="0" smtClean="0">
                <a:latin typeface="Arial Narrow" pitchFamily="34" charset="0"/>
              </a:rPr>
              <a:t>Mayores de 45</a:t>
            </a:r>
          </a:p>
          <a:p>
            <a:r>
              <a:rPr lang="es-ES" dirty="0" smtClean="0">
                <a:latin typeface="Arial Narrow" pitchFamily="34" charset="0"/>
              </a:rPr>
              <a:t>Mujeres</a:t>
            </a:r>
          </a:p>
          <a:p>
            <a:r>
              <a:rPr lang="es-ES" dirty="0" smtClean="0">
                <a:latin typeface="Arial Narrow" pitchFamily="34" charset="0"/>
              </a:rPr>
              <a:t>Personas con baja cualificación profesional</a:t>
            </a:r>
          </a:p>
          <a:p>
            <a:r>
              <a:rPr lang="es-ES" dirty="0" smtClean="0">
                <a:latin typeface="Arial Narrow" pitchFamily="34" charset="0"/>
              </a:rPr>
              <a:t>Personas con discapacidad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10" name="Imagen 1" descr="cep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543" y="332656"/>
            <a:ext cx="1404921" cy="10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Fald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0660"/>
            <a:ext cx="5616624" cy="8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47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6912768" cy="11430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¿Cómo se desarrollará el PAIL-1?</a:t>
            </a:r>
            <a:endParaRPr lang="es-ES" sz="4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10" name="Imagen 1" descr="cep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543" y="332656"/>
            <a:ext cx="1404921" cy="10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Fald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0660"/>
            <a:ext cx="5616624" cy="8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912458"/>
              </p:ext>
            </p:extLst>
          </p:nvPr>
        </p:nvGraphicFramePr>
        <p:xfrm>
          <a:off x="411617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5270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97632"/>
            <a:ext cx="6912768" cy="11430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/>
              <a:t>¿Cuáles serán algunas de sus actividades PAIL-1?</a:t>
            </a:r>
            <a:endParaRPr lang="es-ES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10" name="Imagen 1" descr="cep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543" y="332656"/>
            <a:ext cx="1404921" cy="10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Fald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0660"/>
            <a:ext cx="5616624" cy="8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64945533"/>
              </p:ext>
            </p:extLst>
          </p:nvPr>
        </p:nvGraphicFramePr>
        <p:xfrm>
          <a:off x="534380" y="1556791"/>
          <a:ext cx="8214084" cy="4364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7041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6984776" cy="11430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b="1" dirty="0" smtClean="0"/>
              <a:t>¿Dónde se aplicará el PAIL-1?</a:t>
            </a:r>
            <a:endParaRPr lang="es-ES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" name="Imagen 1" descr="cep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543" y="332656"/>
            <a:ext cx="1404921" cy="10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Fald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0660"/>
            <a:ext cx="5616624" cy="8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En la Comarca de Vigo y Pontevedra.</a:t>
            </a:r>
          </a:p>
          <a:p>
            <a:r>
              <a:rPr lang="es-ES" dirty="0" smtClean="0"/>
              <a:t>En los sectores de actividad seleccionados. (Servicios, Industria, Telecomunicaciones…)</a:t>
            </a:r>
          </a:p>
          <a:p>
            <a:r>
              <a:rPr lang="es-ES" dirty="0" smtClean="0"/>
              <a:t>En las empresas colaboradoras.</a:t>
            </a:r>
          </a:p>
          <a:p>
            <a:r>
              <a:rPr lang="es-ES" dirty="0" smtClean="0"/>
              <a:t>Total participantes: 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85</a:t>
            </a:r>
            <a:r>
              <a:rPr lang="es-ES" dirty="0" smtClean="0"/>
              <a:t> personas en situación de desempleo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736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6912768" cy="11430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b="1" dirty="0" smtClean="0"/>
              <a:t>¿Cuánto durara el PAIL-1?</a:t>
            </a:r>
            <a:endParaRPr lang="es-ES" sz="36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0" name="Imagen 1" descr="cep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3543" y="332656"/>
            <a:ext cx="1404921" cy="10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 descr="Fald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0660"/>
            <a:ext cx="5616624" cy="82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12 MESES</a:t>
            </a:r>
          </a:p>
          <a:p>
            <a:pPr marL="0" indent="0" algn="ctr">
              <a:buNone/>
            </a:pPr>
            <a:r>
              <a:rPr lang="es-ES" dirty="0" smtClean="0"/>
              <a:t>Fecha de inicio: 01 Diciembre 2017</a:t>
            </a:r>
          </a:p>
          <a:p>
            <a:pPr marL="0" indent="0" algn="ctr">
              <a:buNone/>
            </a:pPr>
            <a:r>
              <a:rPr lang="es-ES" dirty="0" smtClean="0"/>
              <a:t>Fecha de fin: 30 Noviembre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460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944" y="2974158"/>
            <a:ext cx="7906072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GRACIAS POR SU ATENCIÓN</a:t>
            </a:r>
            <a:endParaRPr lang="es-ES" sz="40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8FC6-6CC7-423E-8180-6F732992B08C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10" name="Imagen 1" descr="cep transpare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93240"/>
            <a:ext cx="2520280" cy="185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2114550" cy="4921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" b="-5"/>
          <a:stretch>
            <a:fillRect/>
          </a:stretch>
        </p:blipFill>
        <p:spPr bwMode="auto">
          <a:xfrm>
            <a:off x="3419872" y="5835997"/>
            <a:ext cx="1541463" cy="57943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ervizo%20publico%20empre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805264"/>
            <a:ext cx="698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Resultado de imagen de GALICIA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856076"/>
            <a:ext cx="1682711" cy="5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5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245</Words>
  <Application>Microsoft Office PowerPoint</Application>
  <PresentationFormat>Presentación en pantalla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   Programa de Apoio a Inserción Laboral  (PAIL-1)   </vt:lpstr>
      <vt:lpstr>¿Qué es el PAIL-1?</vt:lpstr>
      <vt:lpstr>¿A quién va dirigido el PAIL-1?</vt:lpstr>
      <vt:lpstr>¿Cómo se desarrollará el PAIL-1?</vt:lpstr>
      <vt:lpstr>¿Cuáles serán algunas de sus actividades PAIL-1?</vt:lpstr>
      <vt:lpstr>¿Dónde se aplicará el PAIL-1?</vt:lpstr>
      <vt:lpstr>¿Cuánto durara el PAIL-1?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Entidade solicitant</dc:title>
  <dc:creator>administrativo</dc:creator>
  <cp:lastModifiedBy>Pc-Juntas</cp:lastModifiedBy>
  <cp:revision>13</cp:revision>
  <dcterms:created xsi:type="dcterms:W3CDTF">2018-01-09T16:02:56Z</dcterms:created>
  <dcterms:modified xsi:type="dcterms:W3CDTF">2018-02-01T08:58:55Z</dcterms:modified>
</cp:coreProperties>
</file>